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139" autoAdjust="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5782" y="1009436"/>
            <a:ext cx="8957652" cy="1029513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/>
              <a:t>Plasticity of Fine Grained Soils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793" y="2209287"/>
            <a:ext cx="6491615" cy="39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253" t="15827" r="23852" b="70867"/>
          <a:stretch/>
        </p:blipFill>
        <p:spPr>
          <a:xfrm>
            <a:off x="1858295" y="309716"/>
            <a:ext cx="8829363" cy="1297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539" t="28931" r="54345" b="43246"/>
          <a:stretch/>
        </p:blipFill>
        <p:spPr>
          <a:xfrm>
            <a:off x="1015674" y="2458040"/>
            <a:ext cx="3298890" cy="3014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653" t="24093" r="30147" b="15943"/>
          <a:stretch/>
        </p:blipFill>
        <p:spPr>
          <a:xfrm>
            <a:off x="4994534" y="1977919"/>
            <a:ext cx="5515238" cy="451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826" t="1" r="23954" b="79502"/>
          <a:stretch/>
        </p:blipFill>
        <p:spPr>
          <a:xfrm>
            <a:off x="1686911" y="0"/>
            <a:ext cx="9853448" cy="14994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8639" t="15201" r="29362" b="22737"/>
          <a:stretch/>
        </p:blipFill>
        <p:spPr>
          <a:xfrm>
            <a:off x="3008073" y="1684390"/>
            <a:ext cx="6227514" cy="517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37071" y="634181"/>
            <a:ext cx="10220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Plasticity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ability of a soil to undergo unrecoverable deformation at constant volume without cracking or crumbling. It is due to the presence of clay minerals or organic material.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Consistency limits (Atterberg limits):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Atterberg, a Swedish scientist developed a method for describing the limit consistency of fine grained soils on the basis of moisture content. These limits are liquid limit, plastic limit and shrinkage limit. </a:t>
            </a:r>
          </a:p>
        </p:txBody>
      </p:sp>
      <p:pic>
        <p:nvPicPr>
          <p:cNvPr id="1028" name="Picture 4" descr="نتيجة بحث الصور عن ‪Consistency limit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241" y="2880951"/>
            <a:ext cx="9446662" cy="385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74839" y="988142"/>
            <a:ext cx="1026487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 limit (L.L):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defined as the moisture content in percent at which the soil changes from liquid to plastic state.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Limit (P.L.):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moisture contents in % at which the soil changes from plastic to semi solid state.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Shrinkage Limit (S.L.):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moisture contents in % at which the soil changes from semi solid to solid state.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Plasticity Index (P.I.):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range in moisture content when the soil exhibited its plastic behavior: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6675" t="23891" r="41083" b="69456"/>
          <a:stretch/>
        </p:blipFill>
        <p:spPr>
          <a:xfrm>
            <a:off x="4896465" y="5309865"/>
            <a:ext cx="3170903" cy="9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8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798" t="35181" r="24080" b="27117"/>
          <a:stretch/>
        </p:blipFill>
        <p:spPr>
          <a:xfrm>
            <a:off x="2610464" y="206476"/>
            <a:ext cx="7932034" cy="32888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5025" t="30142" r="23627" b="50504"/>
          <a:stretch/>
        </p:blipFill>
        <p:spPr>
          <a:xfrm>
            <a:off x="1356853" y="3775587"/>
            <a:ext cx="10230312" cy="216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نتيجة بحث الصور عن ‪Consistency limit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022" y="154971"/>
            <a:ext cx="8869075" cy="362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5364" t="18649" r="36777" b="65222"/>
          <a:stretch/>
        </p:blipFill>
        <p:spPr>
          <a:xfrm>
            <a:off x="305589" y="3999082"/>
            <a:ext cx="5972729" cy="22417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540" t="64415" r="29407" b="12399"/>
          <a:stretch/>
        </p:blipFill>
        <p:spPr>
          <a:xfrm>
            <a:off x="6514292" y="3999082"/>
            <a:ext cx="5677708" cy="224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5137" t="12198" r="24194" b="1714"/>
          <a:stretch/>
        </p:blipFill>
        <p:spPr>
          <a:xfrm>
            <a:off x="2138517" y="250721"/>
            <a:ext cx="7742902" cy="629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5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5252" t="16834" r="24081" b="28125"/>
          <a:stretch/>
        </p:blipFill>
        <p:spPr>
          <a:xfrm>
            <a:off x="1758624" y="530942"/>
            <a:ext cx="9345454" cy="570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5025" t="40424" r="24080" b="17842"/>
          <a:stretch/>
        </p:blipFill>
        <p:spPr>
          <a:xfrm>
            <a:off x="2138515" y="1130304"/>
            <a:ext cx="9512711" cy="438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5366" t="6553" r="24081" b="79939"/>
          <a:stretch/>
        </p:blipFill>
        <p:spPr>
          <a:xfrm>
            <a:off x="1725561" y="339213"/>
            <a:ext cx="9670976" cy="13863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8879" t="29133" r="33375" b="21875"/>
          <a:stretch/>
        </p:blipFill>
        <p:spPr>
          <a:xfrm>
            <a:off x="3537629" y="1843549"/>
            <a:ext cx="6489291" cy="473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371</TotalTime>
  <Words>168</Words>
  <Application>Microsoft Office PowerPoint</Application>
  <PresentationFormat>Widescreen</PresentationFormat>
  <Paragraphs>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Parallax</vt:lpstr>
      <vt:lpstr>Plasticity of Fine Grained Soils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46</cp:revision>
  <dcterms:created xsi:type="dcterms:W3CDTF">2017-09-13T17:24:02Z</dcterms:created>
  <dcterms:modified xsi:type="dcterms:W3CDTF">2017-12-12T13:44:32Z</dcterms:modified>
</cp:coreProperties>
</file>